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bin" ContentType="application/vnd.openxmlformats-officedocument.presentationml.printerSettings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5" r:id="rId2"/>
    <p:sldId id="266" r:id="rId3"/>
    <p:sldId id="267" r:id="rId4"/>
    <p:sldId id="268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-8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>
</file>

<file path=ppt/media/image2.jpeg>
</file>

<file path=ppt/media/image3.tif>
</file>

<file path=ppt/media/image4.tif>
</file>

<file path=ppt/media/image5.tif>
</file>

<file path=ppt/media/image6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FC8608-0C04-E749-92EE-7298FB536658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C0AA9-9167-E54B-BCFC-A7F0F370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39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81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40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2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66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888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61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06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64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67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62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449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D28A4-95C2-284E-B41E-241334B62E24}" type="datetimeFigureOut">
              <a:rPr lang="en-US" smtClean="0"/>
              <a:t>2018-08-07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FB4F6-144D-E24E-B1A0-77CC6114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04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"/><Relationship Id="rId3" Type="http://schemas.openxmlformats.org/officeDocument/2006/relationships/image" Target="../media/image6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58709"/>
            <a:ext cx="3772606" cy="1143000"/>
          </a:xfrm>
        </p:spPr>
        <p:txBody>
          <a:bodyPr/>
          <a:lstStyle/>
          <a:p>
            <a:r>
              <a:rPr lang="en-US" i="1" dirty="0" err="1" smtClean="0">
                <a:solidFill>
                  <a:srgbClr val="000000"/>
                </a:solidFill>
              </a:rPr>
              <a:t>Ancyromonas</a:t>
            </a:r>
            <a:endParaRPr lang="en-US" i="1" dirty="0">
              <a:solidFill>
                <a:srgbClr val="000000"/>
              </a:solidFill>
            </a:endParaRPr>
          </a:p>
        </p:txBody>
      </p:sp>
      <p:pic>
        <p:nvPicPr>
          <p:cNvPr id="10" name="Content Placeholder 3" descr="Figure 1.ti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" r="-30"/>
          <a:stretch/>
        </p:blipFill>
        <p:spPr>
          <a:xfrm>
            <a:off x="0" y="0"/>
            <a:ext cx="9144000" cy="2172738"/>
          </a:xfrm>
        </p:spPr>
      </p:pic>
      <p:sp>
        <p:nvSpPr>
          <p:cNvPr id="11" name="TextBox 10"/>
          <p:cNvSpPr txBox="1"/>
          <p:nvPr/>
        </p:nvSpPr>
        <p:spPr>
          <a:xfrm>
            <a:off x="329276" y="49004"/>
            <a:ext cx="875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/>
                <a:cs typeface="Arial"/>
              </a:rPr>
              <a:t>5 µm</a:t>
            </a:r>
            <a:endParaRPr lang="en-US" sz="2400" dirty="0">
              <a:latin typeface="Arial"/>
              <a:cs typeface="Arial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772606" y="2261080"/>
            <a:ext cx="5371394" cy="4596919"/>
            <a:chOff x="3772606" y="2261080"/>
            <a:chExt cx="5371394" cy="4596919"/>
          </a:xfrm>
        </p:grpSpPr>
        <p:pic>
          <p:nvPicPr>
            <p:cNvPr id="13" name="Picture 12" descr="Heteronema2_m11.tif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45" t="11333" r="61576" b="50806"/>
            <a:stretch/>
          </p:blipFill>
          <p:spPr>
            <a:xfrm rot="10800000">
              <a:off x="3772606" y="2261080"/>
              <a:ext cx="5371394" cy="4596919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>
            <a:xfrm rot="16200000">
              <a:off x="7657305" y="3673292"/>
              <a:ext cx="2546341" cy="809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978046" y="2327706"/>
              <a:ext cx="87505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  <a:latin typeface="Arial"/>
                  <a:cs typeface="Arial"/>
                </a:rPr>
                <a:t>5 µm</a:t>
              </a:r>
              <a:endParaRPr lang="en-US" sz="240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1380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76872"/>
            <a:ext cx="2444504" cy="244277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3200" i="1" dirty="0" err="1" smtClean="0"/>
              <a:t>Ancyromonas</a:t>
            </a:r>
            <a:r>
              <a:rPr lang="en-US" sz="3200" i="1" dirty="0"/>
              <a:t/>
            </a:r>
            <a:br>
              <a:rPr lang="en-US" sz="3200" i="1" dirty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Transmission</a:t>
            </a:r>
            <a:br>
              <a:rPr lang="en-US" sz="3200" dirty="0" smtClean="0"/>
            </a:br>
            <a:r>
              <a:rPr lang="en-US" sz="3200" dirty="0" smtClean="0"/>
              <a:t>Electron</a:t>
            </a:r>
            <a:br>
              <a:rPr lang="en-US" sz="3200" dirty="0" smtClean="0"/>
            </a:br>
            <a:r>
              <a:rPr lang="en-US" sz="3200" dirty="0" smtClean="0"/>
              <a:t>Microscopy</a:t>
            </a:r>
            <a:endParaRPr lang="en-US" sz="3200" dirty="0"/>
          </a:p>
        </p:txBody>
      </p:sp>
      <p:pic>
        <p:nvPicPr>
          <p:cNvPr id="4" name="Content Placeholder 3" descr="AncyroFig2.ti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18" b="-367"/>
          <a:stretch/>
        </p:blipFill>
        <p:spPr>
          <a:xfrm>
            <a:off x="2444504" y="-31750"/>
            <a:ext cx="6699496" cy="6917134"/>
          </a:xfrm>
        </p:spPr>
      </p:pic>
    </p:spTree>
    <p:extLst>
      <p:ext uri="{BB962C8B-B14F-4D97-AF65-F5344CB8AC3E}">
        <p14:creationId xmlns:p14="http://schemas.microsoft.com/office/powerpoint/2010/main" val="3605559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08622"/>
            <a:ext cx="2627784" cy="2265363"/>
          </a:xfrm>
        </p:spPr>
        <p:txBody>
          <a:bodyPr>
            <a:normAutofit/>
          </a:bodyPr>
          <a:lstStyle/>
          <a:p>
            <a:r>
              <a:rPr lang="en-US" dirty="0" smtClean="0"/>
              <a:t>Serial</a:t>
            </a:r>
            <a:br>
              <a:rPr lang="en-US" dirty="0" smtClean="0"/>
            </a:br>
            <a:r>
              <a:rPr lang="en-US" dirty="0" smtClean="0"/>
              <a:t>TEM</a:t>
            </a:r>
            <a:endParaRPr lang="en-US" dirty="0"/>
          </a:p>
        </p:txBody>
      </p:sp>
      <p:pic>
        <p:nvPicPr>
          <p:cNvPr id="4" name="Content Placeholder 3" descr="AncyroFig5.ti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1" b="27"/>
          <a:stretch/>
        </p:blipFill>
        <p:spPr>
          <a:xfrm>
            <a:off x="2627784" y="0"/>
            <a:ext cx="6516216" cy="6863144"/>
          </a:xfrm>
        </p:spPr>
      </p:pic>
    </p:spTree>
    <p:extLst>
      <p:ext uri="{BB962C8B-B14F-4D97-AF65-F5344CB8AC3E}">
        <p14:creationId xmlns:p14="http://schemas.microsoft.com/office/powerpoint/2010/main" val="309709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7280" y="404664"/>
            <a:ext cx="4114800" cy="1143000"/>
          </a:xfrm>
        </p:spPr>
        <p:txBody>
          <a:bodyPr/>
          <a:lstStyle/>
          <a:p>
            <a:r>
              <a:rPr lang="en-US" i="1" dirty="0" err="1" smtClean="0"/>
              <a:t>Breviata</a:t>
            </a:r>
            <a:endParaRPr lang="en-US" i="1" dirty="0"/>
          </a:p>
        </p:txBody>
      </p:sp>
      <p:pic>
        <p:nvPicPr>
          <p:cNvPr id="5" name="Picture 4" descr="BrevFig7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9" t="60549" r="61412" b="-1"/>
          <a:stretch/>
        </p:blipFill>
        <p:spPr>
          <a:xfrm>
            <a:off x="0" y="-20320"/>
            <a:ext cx="4673600" cy="688538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084320" y="5648960"/>
            <a:ext cx="589280" cy="751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Content Placeholder 3" descr="BrevFig3.tif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60" r="32057" b="33032"/>
          <a:stretch/>
        </p:blipFill>
        <p:spPr>
          <a:xfrm>
            <a:off x="3563888" y="2060848"/>
            <a:ext cx="5591472" cy="4802480"/>
          </a:xfrm>
        </p:spPr>
      </p:pic>
    </p:spTree>
    <p:extLst>
      <p:ext uri="{BB962C8B-B14F-4D97-AF65-F5344CB8AC3E}">
        <p14:creationId xmlns:p14="http://schemas.microsoft.com/office/powerpoint/2010/main" val="233493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</Words>
  <Application>Microsoft Macintosh PowerPoint</Application>
  <PresentationFormat>On-screen Show (4:3)</PresentationFormat>
  <Paragraphs>6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Ancyromonas</vt:lpstr>
      <vt:lpstr>Ancyromonas  Transmission Electron Microscopy</vt:lpstr>
      <vt:lpstr>Serial TEM</vt:lpstr>
      <vt:lpstr>Breviata</vt:lpstr>
    </vt:vector>
  </TitlesOfParts>
  <Company>American Museum of Natural History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Iron Out the Kinks</dc:title>
  <dc:creator>Aaron Heiss</dc:creator>
  <cp:lastModifiedBy>Aaron Heiss</cp:lastModifiedBy>
  <cp:revision>3</cp:revision>
  <dcterms:created xsi:type="dcterms:W3CDTF">2018-08-07T19:30:38Z</dcterms:created>
  <dcterms:modified xsi:type="dcterms:W3CDTF">2018-08-07T19:35:30Z</dcterms:modified>
</cp:coreProperties>
</file>

<file path=docProps/thumbnail.jpeg>
</file>